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22" r:id="rId63"/>
    <p:sldId id="323" r:id="rId64"/>
    <p:sldId id="324" r:id="rId65"/>
    <p:sldId id="325" r:id="rId66"/>
    <p:sldId id="326" r:id="rId67"/>
    <p:sldId id="327" r:id="rId68"/>
    <p:sldId id="329" r:id="rId69"/>
    <p:sldId id="328" r:id="rId7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8A1C7-A089-4D92-962E-8B8B0F3C2C7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A6497-A2E5-4341-ABE8-DDFD07AC33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8A1C7-A089-4D92-962E-8B8B0F3C2C7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A6497-A2E5-4341-ABE8-DDFD07AC33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8A1C7-A089-4D92-962E-8B8B0F3C2C7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A6497-A2E5-4341-ABE8-DDFD07AC33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8A1C7-A089-4D92-962E-8B8B0F3C2C7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A6497-A2E5-4341-ABE8-DDFD07AC33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8A1C7-A089-4D92-962E-8B8B0F3C2C7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A6497-A2E5-4341-ABE8-DDFD07AC33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8A1C7-A089-4D92-962E-8B8B0F3C2C7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A6497-A2E5-4341-ABE8-DDFD07AC33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8A1C7-A089-4D92-962E-8B8B0F3C2C7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A6497-A2E5-4341-ABE8-DDFD07AC33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8A1C7-A089-4D92-962E-8B8B0F3C2C7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A6497-A2E5-4341-ABE8-DDFD07AC33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8A1C7-A089-4D92-962E-8B8B0F3C2C7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A6497-A2E5-4341-ABE8-DDFD07AC33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8A1C7-A089-4D92-962E-8B8B0F3C2C7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A6497-A2E5-4341-ABE8-DDFD07AC33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8A1C7-A089-4D92-962E-8B8B0F3C2C7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A6497-A2E5-4341-ABE8-DDFD07AC33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8A1C7-A089-4D92-962E-8B8B0F3C2C7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A6497-A2E5-4341-ABE8-DDFD07AC33E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144000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643998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643998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35550"/>
            <a:ext cx="8643998" cy="619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676634" cy="5840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7459" y="285728"/>
            <a:ext cx="8740821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74183" y="214290"/>
            <a:ext cx="8555536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180878"/>
            <a:ext cx="8786874" cy="6319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78908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3712"/>
            <a:ext cx="8643998" cy="6144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643998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1"/>
            <a:ext cx="8429684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715435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643998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660290" cy="5697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520747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2094" y="214290"/>
            <a:ext cx="9021906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57699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9" y="285728"/>
            <a:ext cx="8566778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61952"/>
            <a:ext cx="8286808" cy="606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593004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572560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89544"/>
            <a:ext cx="8572560" cy="6411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8858280" cy="5606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286808" cy="5840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77971" cy="628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6908"/>
            <a:ext cx="8429684" cy="5909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285728"/>
            <a:ext cx="8715436" cy="6152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58730"/>
            <a:ext cx="8643998" cy="6513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1223" y="142852"/>
            <a:ext cx="8912777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2853"/>
            <a:ext cx="8643998" cy="6572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5296"/>
            <a:ext cx="8429684" cy="637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643998" cy="64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94190"/>
            <a:ext cx="8501122" cy="6335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01156" cy="662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73710"/>
            <a:ext cx="8715435" cy="66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8929718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501121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50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305261" cy="591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91652"/>
            <a:ext cx="8572560" cy="6237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71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15436" cy="598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81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1420"/>
            <a:ext cx="8929718" cy="6716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91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214289"/>
            <a:ext cx="8586790" cy="297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429000"/>
            <a:ext cx="86296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01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5" y="142852"/>
            <a:ext cx="9001156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929718" cy="5811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22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214290"/>
            <a:ext cx="8501122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32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0"/>
            <a:ext cx="8429684" cy="6376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42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643998" cy="635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52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8643998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63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286807" cy="6320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73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572560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83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2852"/>
            <a:ext cx="8429684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93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8501122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04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572560" cy="612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643186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24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501122" cy="6328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34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2560" y="285728"/>
            <a:ext cx="8595719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45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8643998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Подготовка к основному этапу занятия</a:t>
            </a:r>
            <a:endParaRPr lang="ru-RU" dirty="0"/>
          </a:p>
        </p:txBody>
      </p:sp>
      <p:pic>
        <p:nvPicPr>
          <p:cNvPr id="655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357298"/>
            <a:ext cx="8107042" cy="5389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Контроль и самопроверка знаний</a:t>
            </a:r>
            <a:endParaRPr lang="ru-RU" dirty="0"/>
          </a:p>
        </p:txBody>
      </p:sp>
      <p:pic>
        <p:nvPicPr>
          <p:cNvPr id="665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7700" y="1571612"/>
            <a:ext cx="784860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Локализация индивидуальных затруднений</a:t>
            </a:r>
            <a:endParaRPr lang="ru-RU" dirty="0"/>
          </a:p>
        </p:txBody>
      </p:sp>
      <p:pic>
        <p:nvPicPr>
          <p:cNvPr id="675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9137" y="1857364"/>
            <a:ext cx="7705725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Целеполагание и построение проекта коррекции выявленных затруднений</a:t>
            </a:r>
            <a:endParaRPr lang="ru-RU" sz="3200" dirty="0"/>
          </a:p>
        </p:txBody>
      </p:sp>
      <p:pic>
        <p:nvPicPr>
          <p:cNvPr id="686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7" y="1500175"/>
            <a:ext cx="8548720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Реализация построенного проекта </a:t>
            </a:r>
            <a:endParaRPr lang="ru-RU" dirty="0"/>
          </a:p>
        </p:txBody>
      </p:sp>
      <p:pic>
        <p:nvPicPr>
          <p:cNvPr id="696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1824" y="1600200"/>
            <a:ext cx="638035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06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643998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714884"/>
            <a:ext cx="8429684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Обобщение затруднений во внешней речи</a:t>
            </a:r>
            <a:endParaRPr lang="ru-RU" dirty="0"/>
          </a:p>
        </p:txBody>
      </p:sp>
      <p:pic>
        <p:nvPicPr>
          <p:cNvPr id="716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643050"/>
            <a:ext cx="8858280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Самостоятельная работа с самопроверкой по эталону</a:t>
            </a:r>
            <a:endParaRPr lang="ru-RU" dirty="0"/>
          </a:p>
        </p:txBody>
      </p:sp>
      <p:pic>
        <p:nvPicPr>
          <p:cNvPr id="727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5" y="1571612"/>
            <a:ext cx="8731583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Включение в систему знаний и повторения</a:t>
            </a:r>
            <a:endParaRPr lang="ru-RU" dirty="0"/>
          </a:p>
        </p:txBody>
      </p:sp>
      <p:pic>
        <p:nvPicPr>
          <p:cNvPr id="737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38175" y="1786731"/>
            <a:ext cx="7867650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Рефлексия деятельности на уроке</a:t>
            </a:r>
            <a:endParaRPr lang="ru-RU" dirty="0"/>
          </a:p>
        </p:txBody>
      </p:sp>
      <p:pic>
        <p:nvPicPr>
          <p:cNvPr id="757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1571612"/>
            <a:ext cx="9001156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475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929718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43</Words>
  <Application>Microsoft Office PowerPoint</Application>
  <PresentationFormat>Экран (4:3)</PresentationFormat>
  <Paragraphs>9</Paragraphs>
  <Slides>69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69</vt:i4>
      </vt:variant>
    </vt:vector>
  </HeadingPairs>
  <TitlesOfParts>
    <vt:vector size="7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Подготовка к основному этапу занятия</vt:lpstr>
      <vt:lpstr>Контроль и самопроверка знаний</vt:lpstr>
      <vt:lpstr>Локализация индивидуальных затруднений</vt:lpstr>
      <vt:lpstr>Целеполагание и построение проекта коррекции выявленных затруднений</vt:lpstr>
      <vt:lpstr>Реализация построенного проекта </vt:lpstr>
      <vt:lpstr>Презентация PowerPoint</vt:lpstr>
      <vt:lpstr>Обобщение затруднений во внешней речи</vt:lpstr>
      <vt:lpstr>Самостоятельная работа с самопроверкой по эталону</vt:lpstr>
      <vt:lpstr>Включение в систему знаний и повторения</vt:lpstr>
      <vt:lpstr>Рефлексия деятельности на уроке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Осиповы</cp:lastModifiedBy>
  <cp:revision>17</cp:revision>
  <dcterms:created xsi:type="dcterms:W3CDTF">2016-09-26T17:06:14Z</dcterms:created>
  <dcterms:modified xsi:type="dcterms:W3CDTF">2021-02-03T19:11:23Z</dcterms:modified>
</cp:coreProperties>
</file>